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ice" panose="020B0604020202020204" charset="0"/>
      <p:regular r:id="rId13"/>
    </p:embeddedFont>
    <p:embeddedFont>
      <p:font typeface="Lora" pitchFamily="2" charset="0"/>
      <p:regular r:id="rId14"/>
      <p:bold r:id="rId15"/>
    </p:embeddedFont>
  </p:embeddedFontLst>
  <p:defaultTextStyle>
    <a:defPPr>
      <a:defRPr lang="ar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657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57951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Accident Data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Traffic accidents pose a significant public safety challenge, affecting lives, infrastructure, and economies worldwide. This analysis explores accident data to uncover patterns, identify risk factors, and provide actionable insights to improve road safety.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6AD6C-8FC3-8C55-D872-493612EB5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6976" y="7638968"/>
            <a:ext cx="2143424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9491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analysis provides critical insights into the factors contributing to road accidents, emphasizing the importance of data-driven safety improvements. Implementing targeted interventions based on these findings can significantly reduce accident rates and enhance road safety.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7308B-ECE4-F868-4185-4D2729FD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976" y="7638968"/>
            <a:ext cx="2143424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26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1159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Source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02883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Accident data from 2019 (1,048,575 records)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31159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Fields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028831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Date, Severity, Location (Latitude &amp; Longitude), Light &amp; Weather Conditions, Number of Vehicles, Number of Casualties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6972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23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1420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Identify trends and contributing factors to enhance safety measures and inform policy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9063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Accident Trends Over Time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Observation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number of accidents varies throughout the year, with peaks during specific months.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Possible Causes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Increased traffic volume during holidays, adverse weather conditions, and road maintenance schedules.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3F285C-B19E-A4C3-9815-60620B62A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976" y="7638968"/>
            <a:ext cx="2143424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Severity Distribution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Observation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majority of accidents are categorized as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slight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but a significant portion are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serious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or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fatal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particularly under specific conditions.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Factors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Road type, lighting conditions, and vehicle involvement contribute to accident severity.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C5633B-3629-FDD2-2B92-8D3F8E651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976" y="7638968"/>
            <a:ext cx="2143424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Vehicle Involvement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35335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91032"/>
            <a:ext cx="29597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Multi-Vehicle Accidents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814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Associated with higher casualty rates.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8263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878860" y="486882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Fatal Accidents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531673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More frequent when heavy vehicles (e.g., trucks, buses) are involved.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205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Policy Changes for High-Risk Areas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7829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705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Speed Limits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419552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Enforce stricter speed limits in accident hotspots.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39176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5065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Road Infrastructure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55640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Improve road infrastructure, signage, and lighting in high-incident locations.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85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Road Safety Enhancements Based on Environmental Factors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4062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200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Drainage Systems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690479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Upgrade drainage systems to mitigate accidents caused by heavy rainfall.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54062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6200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Smart Lighting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85221" y="6690479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 smart street lighting and reflective road markers to improve nighttime visibility.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72BD3D-68AE-0602-E4BE-3A0D3F5A7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6976" y="7638968"/>
            <a:ext cx="2143424" cy="5906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Regulations to Reduce Multi-Vehicle Accidents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1965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D6D3CC"/>
          </a:solidFill>
          <a:ln/>
        </p:spPr>
      </p:sp>
      <p:sp>
        <p:nvSpPr>
          <p:cNvPr id="5" name="Shape 2"/>
          <p:cNvSpPr/>
          <p:nvPr/>
        </p:nvSpPr>
        <p:spPr>
          <a:xfrm>
            <a:off x="1237178" y="2795707"/>
            <a:ext cx="661392" cy="30480"/>
          </a:xfrm>
          <a:prstGeom prst="roundRect">
            <a:avLst>
              <a:gd name="adj" fmla="val 108513"/>
            </a:avLst>
          </a:prstGeom>
          <a:solidFill>
            <a:srgbClr val="D6D3CC"/>
          </a:solidFill>
          <a:ln/>
        </p:spPr>
      </p:sp>
      <p:sp>
        <p:nvSpPr>
          <p:cNvPr id="6" name="Shape 3"/>
          <p:cNvSpPr/>
          <p:nvPr/>
        </p:nvSpPr>
        <p:spPr>
          <a:xfrm>
            <a:off x="771644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7" name="Text 4"/>
          <p:cNvSpPr/>
          <p:nvPr/>
        </p:nvSpPr>
        <p:spPr>
          <a:xfrm>
            <a:off x="854333" y="2604254"/>
            <a:ext cx="330637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122170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Lane Discipline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122170" y="3012043"/>
            <a:ext cx="6250186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Strengthen lane discipline and enforce traffic regulations for heavy vehicles.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37178" y="4639151"/>
            <a:ext cx="661392" cy="30480"/>
          </a:xfrm>
          <a:prstGeom prst="roundRect">
            <a:avLst>
              <a:gd name="adj" fmla="val 108513"/>
            </a:avLst>
          </a:prstGeom>
          <a:solidFill>
            <a:srgbClr val="D6D3CC"/>
          </a:solidFill>
          <a:ln/>
        </p:spPr>
      </p:sp>
      <p:sp>
        <p:nvSpPr>
          <p:cNvPr id="11" name="Shape 8"/>
          <p:cNvSpPr/>
          <p:nvPr/>
        </p:nvSpPr>
        <p:spPr>
          <a:xfrm>
            <a:off x="771644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2" name="Text 9"/>
          <p:cNvSpPr/>
          <p:nvPr/>
        </p:nvSpPr>
        <p:spPr>
          <a:xfrm>
            <a:off x="854333" y="4447699"/>
            <a:ext cx="330637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122170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Awareness Campaigns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122170" y="4855488"/>
            <a:ext cx="6250186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Conduct awareness campaigns to promote safe driving behaviors.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37178" y="6482596"/>
            <a:ext cx="661392" cy="30480"/>
          </a:xfrm>
          <a:prstGeom prst="roundRect">
            <a:avLst>
              <a:gd name="adj" fmla="val 108513"/>
            </a:avLst>
          </a:prstGeom>
          <a:solidFill>
            <a:srgbClr val="D6D3CC"/>
          </a:solidFill>
          <a:ln/>
        </p:spPr>
      </p:sp>
      <p:sp>
        <p:nvSpPr>
          <p:cNvPr id="16" name="Shape 13"/>
          <p:cNvSpPr/>
          <p:nvPr/>
        </p:nvSpPr>
        <p:spPr>
          <a:xfrm>
            <a:off x="771644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7" name="Text 14"/>
          <p:cNvSpPr/>
          <p:nvPr/>
        </p:nvSpPr>
        <p:spPr>
          <a:xfrm>
            <a:off x="854333" y="6291143"/>
            <a:ext cx="330637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122170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Traffic Signals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122170" y="6698933"/>
            <a:ext cx="6250186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Introduce adaptive traffic signals and dedicated lanes for heavy vehicles to reduce congestion-related accidents.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11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5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8077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Accident data analysis provides critical insights into the factors contributing to road accidents.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5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10256937" y="28077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5227"/>
            <a:ext cx="29145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Targeted Interventions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Implementing targeted interventions based on these findings can significantly reduce accident rates.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521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5946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52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Enhanced Road Safety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425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Data-driven safety improvements are essential for enhancing road safety and saving lives.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840980-A8EF-307A-E4D4-1CF7CD814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6976" y="7638968"/>
            <a:ext cx="2143424" cy="5906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</Words>
  <Application>Microsoft Office PowerPoint</Application>
  <PresentationFormat>Custom</PresentationFormat>
  <Paragraphs>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Alice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mogz ـ</cp:lastModifiedBy>
  <cp:revision>2</cp:revision>
  <dcterms:created xsi:type="dcterms:W3CDTF">2025-03-15T23:14:01Z</dcterms:created>
  <dcterms:modified xsi:type="dcterms:W3CDTF">2025-03-15T23:15:26Z</dcterms:modified>
</cp:coreProperties>
</file>